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60" r:id="rId4"/>
    <p:sldId id="307" r:id="rId5"/>
    <p:sldId id="297" r:id="rId6"/>
    <p:sldId id="308" r:id="rId7"/>
    <p:sldId id="261" r:id="rId8"/>
    <p:sldId id="294" r:id="rId9"/>
    <p:sldId id="309" r:id="rId10"/>
    <p:sldId id="293" r:id="rId11"/>
    <p:sldId id="291" r:id="rId12"/>
    <p:sldId id="262" r:id="rId13"/>
    <p:sldId id="310" r:id="rId14"/>
    <p:sldId id="311" r:id="rId15"/>
    <p:sldId id="312" r:id="rId16"/>
    <p:sldId id="313" r:id="rId17"/>
    <p:sldId id="296" r:id="rId18"/>
    <p:sldId id="314" r:id="rId19"/>
    <p:sldId id="316" r:id="rId20"/>
    <p:sldId id="315" r:id="rId21"/>
    <p:sldId id="317" r:id="rId22"/>
    <p:sldId id="300" r:id="rId23"/>
    <p:sldId id="318" r:id="rId24"/>
    <p:sldId id="319" r:id="rId25"/>
    <p:sldId id="323" r:id="rId26"/>
    <p:sldId id="322" r:id="rId27"/>
    <p:sldId id="305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69B4B-59BF-7341-84BA-EFEF0E338BE6}" type="presOf" srcId="{7FECA40B-9BA4-4700-AF9E-8C724D041EFB}" destId="{7D9994A3-29F7-4E38-A413-41D88427D3F1}" srcOrd="0" destOrd="0" presId="urn:microsoft.com/office/officeart/2005/8/layout/radial1"/>
    <dgm:cxn modelId="{20E913C2-C0AD-234F-91CF-16C1C6557B3A}" type="presOf" srcId="{67554E35-F6EC-4F1E-AF17-AFD614B17311}" destId="{14585E57-5041-436E-8A8E-634DE19FE7DC}" srcOrd="0" destOrd="0" presId="urn:microsoft.com/office/officeart/2005/8/layout/radial1"/>
    <dgm:cxn modelId="{2C095520-D5E9-4B41-B3FB-6CA057F1A5D8}" type="presOf" srcId="{67554E35-F6EC-4F1E-AF17-AFD614B17311}" destId="{09AB5604-6A5E-45DB-AB89-BA4B9015AC0E}" srcOrd="1" destOrd="0" presId="urn:microsoft.com/office/officeart/2005/8/layout/radial1"/>
    <dgm:cxn modelId="{772F0BE2-7F18-904A-BD09-C35B6A3D7988}" type="presOf" srcId="{7CB7ABA8-A168-4944-9A51-EA0FE6DE9946}" destId="{DD769B42-C685-4535-A6AE-C12D996BFFD9}" srcOrd="0" destOrd="0" presId="urn:microsoft.com/office/officeart/2005/8/layout/radial1"/>
    <dgm:cxn modelId="{ADCC68D0-B042-404B-8225-B061CF8C9B21}" type="presOf" srcId="{F0BA063B-C4BA-44DD-A596-4342BF711AD0}" destId="{4BBD4303-B34A-4E2F-89FC-77B7CEAE441B}" srcOrd="0" destOrd="0" presId="urn:microsoft.com/office/officeart/2005/8/layout/radial1"/>
    <dgm:cxn modelId="{0B4EA8B9-EB17-D244-BBC9-B2B11C7D171A}" type="presOf" srcId="{DAA6B646-912B-45B3-ACEF-DCB6A4B59FCE}" destId="{473D2C90-953B-4573-B200-60FCF2C2BCD4}" srcOrd="0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92CE94B2-AF8D-FA49-9634-86EDE10D1292}" type="presOf" srcId="{2D772ECF-F510-4372-97EB-47BAE9678782}" destId="{5C041F39-54B5-49DE-9A66-FFC5596A104D}" srcOrd="1" destOrd="0" presId="urn:microsoft.com/office/officeart/2005/8/layout/radial1"/>
    <dgm:cxn modelId="{BBD489DC-8FCA-F043-B6BD-F268F386BD22}" type="presOf" srcId="{F5E86DCC-264A-41E1-B805-2DF33A55B2F9}" destId="{0DF8D7D1-FDA4-4BBF-844C-3D94451DF84E}" srcOrd="0" destOrd="0" presId="urn:microsoft.com/office/officeart/2005/8/layout/radial1"/>
    <dgm:cxn modelId="{42F544F9-0D5E-F949-BE66-46813E869BE9}" type="presOf" srcId="{7CB7ABA8-A168-4944-9A51-EA0FE6DE9946}" destId="{0CE3BA74-C61F-4B75-A6D3-E1011DD2DEB5}" srcOrd="1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E6A19BFF-4EFE-834E-9D49-D2B1999B706B}" type="presOf" srcId="{C8AF1EB4-B779-40F6-B617-F006F032D081}" destId="{56D587CB-3949-4E59-AF5A-2148899D5822}" srcOrd="0" destOrd="0" presId="urn:microsoft.com/office/officeart/2005/8/layout/radial1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367D0092-086E-3E4B-89BD-414E286A6165}" type="presOf" srcId="{2D772ECF-F510-4372-97EB-47BAE9678782}" destId="{19B88271-4D1C-4690-AD48-42C7EA49DEE1}" srcOrd="0" destOrd="0" presId="urn:microsoft.com/office/officeart/2005/8/layout/radial1"/>
    <dgm:cxn modelId="{3211F93D-8251-D741-8A0D-8E9395A9A2CF}" type="presOf" srcId="{77D9F2E7-2E81-431D-848E-2511F9B4D624}" destId="{9B1AA3A2-2DC8-488B-9004-0C0E5EDC02C5}" srcOrd="0" destOrd="0" presId="urn:microsoft.com/office/officeart/2005/8/layout/radial1"/>
    <dgm:cxn modelId="{54EB71C2-2456-D74B-BA02-C9C26A92ABC4}" type="presOf" srcId="{E53C089C-EA54-4B36-ACEE-6F48BAE75B7D}" destId="{B5D689D7-D638-45C6-86F2-FC648E5FDB87}" srcOrd="0" destOrd="0" presId="urn:microsoft.com/office/officeart/2005/8/layout/radial1"/>
    <dgm:cxn modelId="{913C3A0F-4493-A84F-9911-48525D052B16}" type="presOf" srcId="{A51258A6-69CF-4D98-8F9D-C084080DF860}" destId="{72E897FF-55F9-4AE9-BEB5-70D32F2D9FE1}" srcOrd="0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FAC045A1-EF11-9C41-864B-657FDD209467}" type="presOf" srcId="{4D667964-86BC-4359-8730-511513721920}" destId="{4483EC1B-D38C-4950-96FC-68602299F666}" srcOrd="0" destOrd="0" presId="urn:microsoft.com/office/officeart/2005/8/layout/radial1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54FAD6D8-4A9D-334B-AD23-73CD58ABD048}" type="presOf" srcId="{6E8A38A0-4199-4E7D-B8C1-10342A3391AC}" destId="{CBCAB600-177F-4AB1-88FB-8EE58AE919FD}" srcOrd="0" destOrd="0" presId="urn:microsoft.com/office/officeart/2005/8/layout/radial1"/>
    <dgm:cxn modelId="{B744F264-1E69-7044-8BDA-3ECCC15706B7}" type="presOf" srcId="{F5E86DCC-264A-41E1-B805-2DF33A55B2F9}" destId="{C34E3AB7-FF8A-4808-8CAB-FDE676330887}" srcOrd="1" destOrd="0" presId="urn:microsoft.com/office/officeart/2005/8/layout/radial1"/>
    <dgm:cxn modelId="{D9260921-D009-FC4A-A8B2-F7A5C7C4B94F}" type="presOf" srcId="{84717FE3-A299-427D-ACAD-12ED1BDADD5A}" destId="{3D45B40A-D104-43D6-81A5-795AC3C46DE2}" srcOrd="0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142AED79-B54C-1C4C-A330-F71AD81052EE}" type="presOf" srcId="{A51258A6-69CF-4D98-8F9D-C084080DF860}" destId="{70E0FB65-C7FD-4100-8761-0E7B0A143144}" srcOrd="1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62C4E2B8-2C1A-5C4F-A8E6-F294F3BA7887}" type="presOf" srcId="{4D667964-86BC-4359-8730-511513721920}" destId="{D7517530-97C8-48AD-9AFD-04ED47C025E0}" srcOrd="1" destOrd="0" presId="urn:microsoft.com/office/officeart/2005/8/layout/radial1"/>
    <dgm:cxn modelId="{9A83D813-18F6-9B42-973D-D3EC5C45BA51}" type="presParOf" srcId="{7D9994A3-29F7-4E38-A413-41D88427D3F1}" destId="{56D587CB-3949-4E59-AF5A-2148899D5822}" srcOrd="0" destOrd="0" presId="urn:microsoft.com/office/officeart/2005/8/layout/radial1"/>
    <dgm:cxn modelId="{5E8DAF3A-71CD-D249-BCBF-47D39E648902}" type="presParOf" srcId="{7D9994A3-29F7-4E38-A413-41D88427D3F1}" destId="{0DF8D7D1-FDA4-4BBF-844C-3D94451DF84E}" srcOrd="1" destOrd="0" presId="urn:microsoft.com/office/officeart/2005/8/layout/radial1"/>
    <dgm:cxn modelId="{08D15BCF-4EF6-094B-9DE6-658D21073AE0}" type="presParOf" srcId="{0DF8D7D1-FDA4-4BBF-844C-3D94451DF84E}" destId="{C34E3AB7-FF8A-4808-8CAB-FDE676330887}" srcOrd="0" destOrd="0" presId="urn:microsoft.com/office/officeart/2005/8/layout/radial1"/>
    <dgm:cxn modelId="{A39B6DD4-EBA2-D84F-BBBD-34329499674E}" type="presParOf" srcId="{7D9994A3-29F7-4E38-A413-41D88427D3F1}" destId="{3D45B40A-D104-43D6-81A5-795AC3C46DE2}" srcOrd="2" destOrd="0" presId="urn:microsoft.com/office/officeart/2005/8/layout/radial1"/>
    <dgm:cxn modelId="{81ADA45D-C67A-B04A-8593-5727CA8DCD41}" type="presParOf" srcId="{7D9994A3-29F7-4E38-A413-41D88427D3F1}" destId="{4483EC1B-D38C-4950-96FC-68602299F666}" srcOrd="3" destOrd="0" presId="urn:microsoft.com/office/officeart/2005/8/layout/radial1"/>
    <dgm:cxn modelId="{DD0ED1D5-85C2-E94B-BD33-4511B0DB3595}" type="presParOf" srcId="{4483EC1B-D38C-4950-96FC-68602299F666}" destId="{D7517530-97C8-48AD-9AFD-04ED47C025E0}" srcOrd="0" destOrd="0" presId="urn:microsoft.com/office/officeart/2005/8/layout/radial1"/>
    <dgm:cxn modelId="{689EC012-8995-B74E-939A-3C27C9632D54}" type="presParOf" srcId="{7D9994A3-29F7-4E38-A413-41D88427D3F1}" destId="{CBCAB600-177F-4AB1-88FB-8EE58AE919FD}" srcOrd="4" destOrd="0" presId="urn:microsoft.com/office/officeart/2005/8/layout/radial1"/>
    <dgm:cxn modelId="{BB2BA764-B915-0146-AEA3-ECDF2F32C87C}" type="presParOf" srcId="{7D9994A3-29F7-4E38-A413-41D88427D3F1}" destId="{14585E57-5041-436E-8A8E-634DE19FE7DC}" srcOrd="5" destOrd="0" presId="urn:microsoft.com/office/officeart/2005/8/layout/radial1"/>
    <dgm:cxn modelId="{0C6B8482-108F-D046-88E2-99935987FCBF}" type="presParOf" srcId="{14585E57-5041-436E-8A8E-634DE19FE7DC}" destId="{09AB5604-6A5E-45DB-AB89-BA4B9015AC0E}" srcOrd="0" destOrd="0" presId="urn:microsoft.com/office/officeart/2005/8/layout/radial1"/>
    <dgm:cxn modelId="{3D059639-8F78-964B-8840-6DF43A50B8A0}" type="presParOf" srcId="{7D9994A3-29F7-4E38-A413-41D88427D3F1}" destId="{473D2C90-953B-4573-B200-60FCF2C2BCD4}" srcOrd="6" destOrd="0" presId="urn:microsoft.com/office/officeart/2005/8/layout/radial1"/>
    <dgm:cxn modelId="{8CDF2ABF-D10A-0145-AF8A-7AFA2CD9BDD1}" type="presParOf" srcId="{7D9994A3-29F7-4E38-A413-41D88427D3F1}" destId="{DD769B42-C685-4535-A6AE-C12D996BFFD9}" srcOrd="7" destOrd="0" presId="urn:microsoft.com/office/officeart/2005/8/layout/radial1"/>
    <dgm:cxn modelId="{EC914F22-C89A-1E4D-9FE0-B7CC26BF5BEE}" type="presParOf" srcId="{DD769B42-C685-4535-A6AE-C12D996BFFD9}" destId="{0CE3BA74-C61F-4B75-A6D3-E1011DD2DEB5}" srcOrd="0" destOrd="0" presId="urn:microsoft.com/office/officeart/2005/8/layout/radial1"/>
    <dgm:cxn modelId="{A34E3CB1-6FF0-B242-A9F5-4EFA649A2073}" type="presParOf" srcId="{7D9994A3-29F7-4E38-A413-41D88427D3F1}" destId="{9B1AA3A2-2DC8-488B-9004-0C0E5EDC02C5}" srcOrd="8" destOrd="0" presId="urn:microsoft.com/office/officeart/2005/8/layout/radial1"/>
    <dgm:cxn modelId="{1B4A3077-AAFE-5F48-83D7-10FB70A7C06F}" type="presParOf" srcId="{7D9994A3-29F7-4E38-A413-41D88427D3F1}" destId="{72E897FF-55F9-4AE9-BEB5-70D32F2D9FE1}" srcOrd="9" destOrd="0" presId="urn:microsoft.com/office/officeart/2005/8/layout/radial1"/>
    <dgm:cxn modelId="{0DB8A295-EB02-BE4F-A0C0-A35FE56C739D}" type="presParOf" srcId="{72E897FF-55F9-4AE9-BEB5-70D32F2D9FE1}" destId="{70E0FB65-C7FD-4100-8761-0E7B0A143144}" srcOrd="0" destOrd="0" presId="urn:microsoft.com/office/officeart/2005/8/layout/radial1"/>
    <dgm:cxn modelId="{C09E3672-8134-6B46-9B47-C2EF14F798C0}" type="presParOf" srcId="{7D9994A3-29F7-4E38-A413-41D88427D3F1}" destId="{4BBD4303-B34A-4E2F-89FC-77B7CEAE441B}" srcOrd="10" destOrd="0" presId="urn:microsoft.com/office/officeart/2005/8/layout/radial1"/>
    <dgm:cxn modelId="{A74DFA66-6709-8745-AC77-15D5EC151334}" type="presParOf" srcId="{7D9994A3-29F7-4E38-A413-41D88427D3F1}" destId="{19B88271-4D1C-4690-AD48-42C7EA49DEE1}" srcOrd="11" destOrd="0" presId="urn:microsoft.com/office/officeart/2005/8/layout/radial1"/>
    <dgm:cxn modelId="{55B37535-6E0E-8B43-BABD-44960AEED185}" type="presParOf" srcId="{19B88271-4D1C-4690-AD48-42C7EA49DEE1}" destId="{5C041F39-54B5-49DE-9A66-FFC5596A104D}" srcOrd="0" destOrd="0" presId="urn:microsoft.com/office/officeart/2005/8/layout/radial1"/>
    <dgm:cxn modelId="{DABEF44C-5B6F-F149-BFC9-4D838EEC5B75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498082"/>
          </a:xfrm>
        </p:spPr>
        <p:txBody>
          <a:bodyPr>
            <a:normAutofit fontScale="92500" lnSpcReduction="20000"/>
          </a:bodyPr>
          <a:lstStyle/>
          <a:p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</a:rPr>
              <a:t>SCOTLAND</a:t>
            </a:r>
          </a:p>
          <a:p>
            <a:endParaRPr lang="en-GB" sz="3300" u="sng" dirty="0">
              <a:solidFill>
                <a:srgbClr val="FF0000"/>
              </a:solidFill>
            </a:endParaRPr>
          </a:p>
          <a:p>
            <a:endParaRPr lang="en-GB" sz="3300" u="sng" dirty="0" smtClean="0">
              <a:solidFill>
                <a:srgbClr val="FF0000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USE THIS FILE IF YOU ARE DELIVERING </a:t>
            </a:r>
            <a:r>
              <a:rPr lang="en-GB" sz="2600" u="sng" dirty="0" smtClean="0">
                <a:solidFill>
                  <a:srgbClr val="FF0000"/>
                </a:solidFill>
              </a:rPr>
              <a:t>FOUR LESSONS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(DELIVERY OPTION A)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10" name="Picture 9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What about Emma?</a:t>
            </a:r>
          </a:p>
          <a:p>
            <a:r>
              <a:rPr lang="en-US" dirty="0" smtClean="0"/>
              <a:t>If I had to look after a baby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Fact or Fiction?</a:t>
            </a:r>
          </a:p>
          <a:p>
            <a:r>
              <a:rPr lang="en-US" dirty="0"/>
              <a:t>Wallet Card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</a:p>
          <a:p>
            <a:pPr marL="0" indent="0">
              <a:buNone/>
            </a:pPr>
            <a:r>
              <a:rPr lang="en-US" u="sng" dirty="0" smtClean="0"/>
              <a:t>www.qub.ac.uk/if-i-were-jack/resources/teachers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7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394"/>
              </p:ext>
            </p:extLst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6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2675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6050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4" y="1868170"/>
            <a:ext cx="331516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Wallet cards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/>
              <a:t>Online Scavenger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JACK </a:t>
            </a:r>
            <a:r>
              <a:rPr lang="en-US" dirty="0"/>
              <a:t>Survey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4" y="1868170"/>
            <a:ext cx="331516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Ground Rules</a:t>
            </a:r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/>
              <a:t>Pause: Fast-forward: </a:t>
            </a:r>
            <a:r>
              <a:rPr lang="en-US" dirty="0" smtClean="0"/>
              <a:t>Rewind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96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1821667"/>
            <a:ext cx="3863340" cy="37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Survey</a:t>
            </a:r>
          </a:p>
          <a:p>
            <a:r>
              <a:rPr lang="en-US" dirty="0"/>
              <a:t>Staying Safe </a:t>
            </a:r>
            <a:r>
              <a:rPr lang="en-US" dirty="0" smtClean="0"/>
              <a:t>Scenarios</a:t>
            </a:r>
          </a:p>
          <a:p>
            <a:r>
              <a:rPr lang="en-US" dirty="0"/>
              <a:t>Controversial Statements</a:t>
            </a:r>
          </a:p>
          <a:p>
            <a:r>
              <a:rPr lang="en-US" dirty="0"/>
              <a:t>My Plan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1821667"/>
            <a:ext cx="3863340" cy="37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985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7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94182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6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3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u="sng" dirty="0" smtClean="0"/>
              <a:t>www.qub.ac.uk/if-i-were-jack/resources/ivdnis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37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2060</Words>
  <Application>Microsoft Office PowerPoint</Application>
  <PresentationFormat>Custom</PresentationFormat>
  <Paragraphs>269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Ground Rules</vt:lpstr>
      <vt:lpstr>If I Were Jack IVD</vt:lpstr>
      <vt:lpstr>Pause: Fast-forward: Rewind</vt:lpstr>
      <vt:lpstr>Pause: Fast-forward: Rewind</vt:lpstr>
      <vt:lpstr>LESSON 2</vt:lpstr>
      <vt:lpstr>IVD Recap Video</vt:lpstr>
      <vt:lpstr>What about Emma?</vt:lpstr>
      <vt:lpstr>If I Had to Look After a Baby…</vt:lpstr>
      <vt:lpstr>Fact or Fiction?</vt:lpstr>
      <vt:lpstr>Fact or Fiction?</vt:lpstr>
      <vt:lpstr>Homework…Wallet Card</vt:lpstr>
      <vt:lpstr>LESSON 3</vt:lpstr>
      <vt:lpstr>Homework Review: Wallet Card</vt:lpstr>
      <vt:lpstr>Jack Forum Dilemmas</vt:lpstr>
      <vt:lpstr>Online Scavenger Hunt</vt:lpstr>
      <vt:lpstr>Homework…JACK Survey</vt:lpstr>
      <vt:lpstr>LESSON 4</vt:lpstr>
      <vt:lpstr>Homework Review…JACK Survey</vt:lpstr>
      <vt:lpstr>Staying Safe Scenarios</vt:lpstr>
      <vt:lpstr>Staying Safe Scenarios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89</cp:revision>
  <dcterms:created xsi:type="dcterms:W3CDTF">2017-10-03T10:33:23Z</dcterms:created>
  <dcterms:modified xsi:type="dcterms:W3CDTF">2018-10-22T09:18:56Z</dcterms:modified>
</cp:coreProperties>
</file>